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74" autoAdjust="0"/>
    <p:restoredTop sz="94660"/>
  </p:normalViewPr>
  <p:slideViewPr>
    <p:cSldViewPr snapToGrid="0">
      <p:cViewPr>
        <p:scale>
          <a:sx n="70" d="100"/>
          <a:sy n="70" d="100"/>
        </p:scale>
        <p:origin x="21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571085A7-B7D3-41FB-A3D2-ACA2D48C203B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5F5FCE8F-5B3B-4FFF-B91D-44C76E8E6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0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2306369B-C9D8-4CAD-B239-D4B57FE6685D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EE16472-C39E-4CAE-9C4F-8E89072EF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0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6472-C39E-4CAE-9C4F-8E89072EFD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1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8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2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0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8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0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4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6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4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0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54895-2657-46C1-8B59-A228871E1DD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C62A8-F32B-432A-AA91-975407D5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9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86829"/>
            <a:ext cx="10515600" cy="4167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and 8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Grade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Science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0742" y="556590"/>
            <a:ext cx="4529067" cy="556592"/>
          </a:xfrm>
        </p:spPr>
        <p:txBody>
          <a:bodyPr/>
          <a:lstStyle/>
          <a:p>
            <a:pPr algn="ctr"/>
            <a:r>
              <a:rPr lang="en-US" u="sng" dirty="0" smtClean="0"/>
              <a:t>General School Information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0742" y="1166190"/>
            <a:ext cx="4946524" cy="50234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Academic Outreach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Mondays 2:45-3:45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 will email you to let you know they came.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Not tutoring, but I will help. </a:t>
            </a:r>
          </a:p>
          <a:p>
            <a:r>
              <a:rPr lang="en-US" dirty="0" err="1" smtClean="0"/>
              <a:t>Homelink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Access grades online.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See office for password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Parent Night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September 9 @5:30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Information about </a:t>
            </a:r>
          </a:p>
          <a:p>
            <a:pPr lvl="2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End of Year, Promotion, contract, field trip….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Field Trip- Career GPS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Permission Slip Due Fri Sep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Field Trip Sept 30</a:t>
            </a:r>
            <a:r>
              <a:rPr lang="en-US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8:30-12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5552661" y="503582"/>
            <a:ext cx="5802727" cy="556592"/>
          </a:xfrm>
        </p:spPr>
        <p:txBody>
          <a:bodyPr/>
          <a:lstStyle/>
          <a:p>
            <a:pPr algn="ctr"/>
            <a:r>
              <a:rPr lang="en-US" u="sng" dirty="0" smtClean="0"/>
              <a:t>Science Specific Info</a:t>
            </a:r>
            <a:endParaRPr lang="en-US" u="sng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5552661" y="1060174"/>
            <a:ext cx="6241774" cy="5552661"/>
          </a:xfrm>
        </p:spPr>
        <p:txBody>
          <a:bodyPr>
            <a:normAutofit/>
          </a:bodyPr>
          <a:lstStyle/>
          <a:p>
            <a:r>
              <a:rPr lang="en-US" dirty="0" smtClean="0"/>
              <a:t>Donations- 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check out sticky notes in back of room. We use a ton of household items and would love your help! </a:t>
            </a:r>
          </a:p>
          <a:p>
            <a:r>
              <a:rPr lang="en-US" dirty="0" smtClean="0"/>
              <a:t>Homework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About 1-2x per week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Glued in Notebook, written in planner, and check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weebly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 day late for ½ credit only! </a:t>
            </a:r>
          </a:p>
          <a:p>
            <a:r>
              <a:rPr lang="en-US" dirty="0" smtClean="0"/>
              <a:t>Notebook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Grade about every other week.  Can make up points for up to 1 week after. </a:t>
            </a:r>
          </a:p>
          <a:p>
            <a:r>
              <a:rPr lang="en-US" dirty="0" smtClean="0"/>
              <a:t>Extra Credit-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Page 6 weekly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449963" y="741726"/>
            <a:ext cx="0" cy="5711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80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153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7th and 8th Grade Science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and 8th Grade Science</dc:title>
  <dc:creator>Megan Morrison</dc:creator>
  <cp:lastModifiedBy>Megan Morrison</cp:lastModifiedBy>
  <cp:revision>8</cp:revision>
  <cp:lastPrinted>2015-09-02T21:29:07Z</cp:lastPrinted>
  <dcterms:created xsi:type="dcterms:W3CDTF">2015-08-28T00:29:38Z</dcterms:created>
  <dcterms:modified xsi:type="dcterms:W3CDTF">2015-09-02T22:26:27Z</dcterms:modified>
</cp:coreProperties>
</file>